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c:style val="2"/>
  <c:chart>
    <c:autoTitleDeleted val="1"/>
    <c:plotArea>
      <c:layout>
        <c:manualLayout>
          <c:xMode val="edge"/>
          <c:yMode val="edge"/>
          <c:x val="0"/>
          <c:y val="0"/>
          <c:w val="0.40287456717880882"/>
          <c:h val="0.67145753575370026"/>
        </c:manualLayout>
      </c:layout>
      <c:doughnutChart>
        <c:varyColors val="1"/>
        <c:ser>
          <c:idx val="0"/>
          <c:order val="0"/>
          <c:tx>
            <c:v>Datenreihen1</c:v>
          </c:tx>
          <c:dPt>
            <c:idx val="0"/>
            <c:bubble3D val="0"/>
            <c:spPr>
              <a:gradFill>
                <a:gsLst>
                  <a:gs pos="0">
                    <a:srgbClr val="70AD47"/>
                  </a:gs>
                  <a:gs pos="100000">
                    <a:srgbClr val="A9D18E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1"/>
            <c:bubble3D val="0"/>
            <c:spPr>
              <a:gradFill>
                <a:gsLst>
                  <a:gs pos="0">
                    <a:srgbClr val="5B9BD5"/>
                  </a:gs>
                  <a:gs pos="100000">
                    <a:srgbClr val="9DC3E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2"/>
            <c:bubble3D val="0"/>
            <c:spPr>
              <a:gradFill>
                <a:gsLst>
                  <a:gs pos="0">
                    <a:srgbClr val="FFC000"/>
                  </a:gs>
                  <a:gs pos="100000">
                    <a:srgbClr val="FFD96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3"/>
            <c:bubble3D val="0"/>
            <c:spPr>
              <a:gradFill>
                <a:gsLst>
                  <a:gs pos="0">
                    <a:srgbClr val="43682B"/>
                  </a:gs>
                  <a:gs pos="100000">
                    <a:srgbClr val="89C064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Lbls>
            <c:spPr>
              <a:solidFill>
                <a:srgbClr val="FFFFFF">
                  <a:alpha val="75000"/>
                </a:srgbClr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595959"/>
                    </a:solidFill>
                    <a:latin typeface="Calibri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</c:ext>
            </c:extLst>
          </c:dLbls>
          <c:cat>
            <c:strLit>
              <c:ptCount val="4"/>
              <c:pt idx="0">
                <c:v>Anreise </c:v>
              </c:pt>
              <c:pt idx="1">
                <c:v>Unterkunft</c:v>
              </c:pt>
              <c:pt idx="2">
                <c:v>T-Shirts</c:v>
              </c:pt>
              <c:pt idx="3">
                <c:v>elekt. Material</c:v>
              </c:pt>
            </c:strLit>
          </c:cat>
          <c:val>
            <c:numLit>
              <c:formatCode>General</c:formatCode>
              <c:ptCount val="4"/>
              <c:pt idx="0">
                <c:v>400</c:v>
              </c:pt>
              <c:pt idx="1">
                <c:v>720</c:v>
              </c:pt>
              <c:pt idx="2">
                <c:v>100</c:v>
              </c:pt>
              <c:pt idx="3">
                <c:v>700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0"/>
      </c:doughnutChart>
      <c:spPr>
        <a:noFill/>
        <a:ln>
          <a:noFill/>
        </a:ln>
      </c:spPr>
    </c:plotArea>
    <c:legend>
      <c:legendPos val="r"/>
      <c:layout/>
      <c:overlay val="0"/>
      <c:spPr>
        <a:solidFill>
          <a:srgbClr val="FFFFFF">
            <a:alpha val="50000"/>
          </a:srgbClr>
        </a:solidFill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595959"/>
              </a:solidFill>
              <a:latin typeface="Calibri"/>
            </a:defRPr>
          </a:pPr>
          <a:endParaRPr lang="de-DE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1"/>
      <a:tile/>
    </a:blip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de-DE" sz="1197" b="0" i="0" u="none" strike="noStrike" kern="1200" baseline="0">
          <a:solidFill>
            <a:srgbClr val="000000"/>
          </a:solidFill>
          <a:latin typeface="Calibri"/>
        </a:defRPr>
      </a:pPr>
      <a:endParaRPr lang="de-DE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26/07/2018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26.07.2018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/>
              <a:t>Der Gestikulaser</a:t>
            </a:r>
          </a:p>
          <a:p>
            <a:pPr lvl="0">
              <a:lnSpc>
                <a:spcPct val="80000"/>
              </a:lnSpc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Durch die Verwendung von Machine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/>
          </a:p>
        </p:txBody>
      </p:sp>
      <p:sp>
        <p:nvSpPr>
          <p:cNvPr id="4" name="Abgerundetes Rechteck 6"/>
          <p:cNvSpPr/>
          <p:nvPr/>
        </p:nvSpPr>
        <p:spPr>
          <a:xfrm>
            <a:off x="3143670" y="5157188"/>
            <a:ext cx="2448269" cy="136815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66FF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Text überarbeiten. Angepasst auf unser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Steuerung Smart Home</a:t>
            </a:r>
          </a:p>
          <a:p>
            <a:pPr lvl="0">
              <a:lnSpc>
                <a:spcPct val="80000"/>
              </a:lnSpc>
            </a:pPr>
            <a:endParaRPr lang="de-DE"/>
          </a:p>
        </p:txBody>
      </p:sp>
      <p:sp>
        <p:nvSpPr>
          <p:cNvPr id="4" name="Abgerundetes Rechteck 5"/>
          <p:cNvSpPr/>
          <p:nvPr/>
        </p:nvSpPr>
        <p:spPr>
          <a:xfrm>
            <a:off x="3143670" y="4725143"/>
            <a:ext cx="2448269" cy="136815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66FF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Text überarbeiten, neue Funktionalitäten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Kostenplanung</a:t>
            </a:r>
          </a:p>
        </p:txBody>
      </p:sp>
      <p:sp>
        <p:nvSpPr>
          <p:cNvPr id="3" name="AutoShape 2" descr="Bildergebnis fÃ¼r photodiode"/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aphicFrame>
        <p:nvGraphicFramePr>
          <p:cNvPr id="4" name="Diagramm 22"/>
          <p:cNvGraphicFramePr/>
          <p:nvPr/>
        </p:nvGraphicFramePr>
        <p:xfrm>
          <a:off x="1690743" y="1256733"/>
          <a:ext cx="8810509" cy="5286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feld 23"/>
          <p:cNvSpPr txBox="1"/>
          <p:nvPr/>
        </p:nvSpPr>
        <p:spPr>
          <a:xfrm>
            <a:off x="5730243" y="3390604"/>
            <a:ext cx="131958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2000 €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56" y="142244"/>
            <a:ext cx="2702509" cy="63601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65" y="142244"/>
            <a:ext cx="3340723" cy="4156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hteck 3"/>
          <p:cNvSpPr/>
          <p:nvPr/>
        </p:nvSpPr>
        <p:spPr>
          <a:xfrm>
            <a:off x="2494722" y="-129209"/>
            <a:ext cx="89452" cy="12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1908313" y="745435"/>
            <a:ext cx="616226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/>
          <p:cNvSpPr/>
          <p:nvPr/>
        </p:nvSpPr>
        <p:spPr>
          <a:xfrm>
            <a:off x="1806986" y="1288992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1806986" y="1952127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1827832" y="263761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429982" y="351744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>
            <a:off x="4257261" y="1825705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7464287" y="1033670"/>
            <a:ext cx="1621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Conrad</a:t>
            </a:r>
          </a:p>
          <a:p>
            <a:r>
              <a:rPr lang="de-DE" dirty="0" err="1" smtClean="0"/>
              <a:t>Rs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smtClean="0"/>
              <a:t>Reichelt</a:t>
            </a:r>
          </a:p>
          <a:p>
            <a:r>
              <a:rPr lang="de-DE" smtClean="0"/>
              <a:t>Sparkasse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9" flipV="1">
            <a:off x="4347752" y="2355548"/>
            <a:ext cx="1305800" cy="1679369"/>
          </a:xfrm>
          <a:prstGeom prst="bentConnector3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217993" y="3067647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610</Words>
  <Application>Microsoft Office PowerPoint</Application>
  <PresentationFormat>Breitbild</PresentationFormat>
  <Paragraphs>94</Paragraphs>
  <Slides>16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Photoplatte</vt:lpstr>
      <vt:lpstr>Photoplatte</vt:lpstr>
      <vt:lpstr>Unser Produkt</vt:lpstr>
      <vt:lpstr>Anwendungsmöglichkeiten</vt:lpstr>
      <vt:lpstr>Kostenplanung</vt:lpstr>
      <vt:lpstr>PowerPoint-Präsentation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Nicole Grubert</cp:lastModifiedBy>
  <cp:revision>63</cp:revision>
  <dcterms:created xsi:type="dcterms:W3CDTF">2018-06-18T09:52:44Z</dcterms:created>
  <dcterms:modified xsi:type="dcterms:W3CDTF">2018-07-26T10:19:56Z</dcterms:modified>
</cp:coreProperties>
</file>